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0" r:id="rId1"/>
    <p:sldMasterId id="2147483685" r:id="rId2"/>
  </p:sldMasterIdLst>
  <p:notesMasterIdLst>
    <p:notesMasterId r:id="rId9"/>
  </p:notesMasterIdLst>
  <p:sldIdLst>
    <p:sldId id="256" r:id="rId3"/>
    <p:sldId id="257" r:id="rId4"/>
    <p:sldId id="258" r:id="rId5"/>
    <p:sldId id="262" r:id="rId6"/>
    <p:sldId id="260" r:id="rId7"/>
    <p:sldId id="261" r:id="rId8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9" autoAdjust="0"/>
    <p:restoredTop sz="94718" autoAdjust="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222F7782-3637-4BB7-9DEF-C6483241B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3328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8C11304F-E985-4404-8EF9-416975608CC0}" type="slidenum">
              <a:rPr lang="en-US" altLang="en-US" smtClean="0">
                <a:latin typeface="Times New Roman" pitchFamily="18" charset="0"/>
              </a:rPr>
              <a:pPr eaLnBrk="1" hangingPunct="1"/>
              <a:t>1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F5F55A66-67A1-48E1-ADD7-1A6B886111D8}" type="slidenum">
              <a:rPr lang="en-US" altLang="en-US" smtClean="0">
                <a:latin typeface="Times New Roman" pitchFamily="18" charset="0"/>
              </a:rPr>
              <a:pPr eaLnBrk="1" hangingPunct="1"/>
              <a:t>2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8B16484C-9066-4421-B3BA-FB2FC881A00F}" type="slidenum">
              <a:rPr lang="en-US" altLang="en-US" smtClean="0">
                <a:latin typeface="Times New Roman" pitchFamily="18" charset="0"/>
              </a:rPr>
              <a:pPr eaLnBrk="1" hangingPunct="1"/>
              <a:t>3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8B16484C-9066-4421-B3BA-FB2FC881A00F}" type="slidenum">
              <a:rPr lang="en-US" altLang="en-US" smtClean="0">
                <a:latin typeface="Times New Roman" pitchFamily="18" charset="0"/>
              </a:rPr>
              <a:pPr eaLnBrk="1" hangingPunct="1"/>
              <a:t>4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9E58C126-E073-4CAF-9820-A17B8D99D3DC}" type="slidenum">
              <a:rPr lang="en-US" altLang="en-US" smtClean="0">
                <a:latin typeface="Times New Roman" pitchFamily="18" charset="0"/>
              </a:rPr>
              <a:pPr eaLnBrk="1" hangingPunct="1"/>
              <a:t>5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046025F0-EBA7-4A5F-86C1-1FDEB5550213}" type="slidenum">
              <a:rPr lang="en-US" altLang="en-US" smtClean="0">
                <a:latin typeface="Times New Roman" pitchFamily="18" charset="0"/>
              </a:rPr>
              <a:pPr eaLnBrk="1" hangingPunct="1"/>
              <a:t>6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164543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618377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4788"/>
            <a:ext cx="2057400" cy="438983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5614" y="204788"/>
            <a:ext cx="6021387" cy="438983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522407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788401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724567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91041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021991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888479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88238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456179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751309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22876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140911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5614" y="204788"/>
            <a:ext cx="8226425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grpSp>
        <p:nvGrpSpPr>
          <p:cNvPr id="1027" name="Group 2"/>
          <p:cNvGrpSpPr>
            <a:grpSpLocks/>
          </p:cNvGrpSpPr>
          <p:nvPr/>
        </p:nvGrpSpPr>
        <p:grpSpPr bwMode="auto">
          <a:xfrm>
            <a:off x="1" y="0"/>
            <a:ext cx="9142413" cy="5142310"/>
            <a:chOff x="0" y="0"/>
            <a:chExt cx="5759" cy="4319"/>
          </a:xfrm>
        </p:grpSpPr>
        <p:sp>
          <p:nvSpPr>
            <p:cNvPr id="4" name="Freeform 3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grpSp>
          <p:nvGrpSpPr>
            <p:cNvPr id="1031" name="Group 4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6" name="Freeform 5"/>
              <p:cNvSpPr>
                <a:spLocks/>
              </p:cNvSpPr>
              <p:nvPr/>
            </p:nvSpPr>
            <p:spPr bwMode="hidden">
              <a:xfrm>
                <a:off x="1" y="104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7" name="Freeform 6"/>
              <p:cNvSpPr>
                <a:spLocks/>
              </p:cNvSpPr>
              <p:nvPr/>
            </p:nvSpPr>
            <p:spPr bwMode="hidden">
              <a:xfrm>
                <a:off x="0" y="3988"/>
                <a:ext cx="5758" cy="42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hidden">
              <a:xfrm>
                <a:off x="0" y="3665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9" name="Freeform 8"/>
              <p:cNvSpPr>
                <a:spLocks/>
              </p:cNvSpPr>
              <p:nvPr/>
            </p:nvSpPr>
            <p:spPr bwMode="hidden">
              <a:xfrm>
                <a:off x="0" y="3364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hidden">
              <a:xfrm>
                <a:off x="0" y="3105"/>
                <a:ext cx="5758" cy="31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hidden">
              <a:xfrm>
                <a:off x="0" y="264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hidden">
              <a:xfrm>
                <a:off x="0" y="2433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hidden">
              <a:xfrm>
                <a:off x="0" y="209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hidden">
              <a:xfrm>
                <a:off x="0" y="177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hidden">
              <a:xfrm>
                <a:off x="0" y="1394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hidden">
              <a:xfrm>
                <a:off x="0" y="128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hidden">
              <a:xfrm>
                <a:off x="0" y="117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hidden">
              <a:xfrm>
                <a:off x="0" y="2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hidden">
              <a:xfrm>
                <a:off x="0" y="186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hidden">
              <a:xfrm>
                <a:off x="0" y="72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hidden">
              <a:xfrm>
                <a:off x="0" y="841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hidden">
              <a:xfrm>
                <a:off x="0" y="943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grpSp>
            <p:nvGrpSpPr>
              <p:cNvPr id="1057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3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4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5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6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7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8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9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0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1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2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3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4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5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6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7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1058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51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/>
                  <a:ahLst/>
                  <a:cxnLst>
                    <a:cxn ang="0">
                      <a:pos x="281" y="426"/>
                    </a:cxn>
                    <a:cxn ang="0">
                      <a:pos x="305" y="426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251" y="426"/>
                    </a:cxn>
                    <a:cxn ang="0">
                      <a:pos x="281" y="426"/>
                    </a:cxn>
                    <a:cxn ang="0">
                      <a:pos x="281" y="426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2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/>
                  <a:ahLst/>
                  <a:cxnLst>
                    <a:cxn ang="0">
                      <a:pos x="24" y="486"/>
                    </a:cxn>
                    <a:cxn ang="0">
                      <a:pos x="48" y="486"/>
                    </a:cxn>
                    <a:cxn ang="0">
                      <a:pos x="347" y="72"/>
                    </a:cxn>
                    <a:cxn ang="0">
                      <a:pos x="347" y="0"/>
                    </a:cxn>
                    <a:cxn ang="0">
                      <a:pos x="0" y="486"/>
                    </a:cxn>
                    <a:cxn ang="0">
                      <a:pos x="24" y="486"/>
                    </a:cxn>
                    <a:cxn ang="0">
                      <a:pos x="24" y="486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1059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2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3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4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5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6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7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8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9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0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sp>
            <p:nvSpPr>
              <p:cNvPr id="34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5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/>
                <a:ahLst/>
                <a:cxnLst>
                  <a:cxn ang="0">
                    <a:pos x="930" y="0"/>
                  </a:cxn>
                  <a:cxn ang="0">
                    <a:pos x="906" y="0"/>
                  </a:cxn>
                  <a:cxn ang="0">
                    <a:pos x="0" y="1593"/>
                  </a:cxn>
                  <a:cxn ang="0">
                    <a:pos x="0" y="1676"/>
                  </a:cxn>
                  <a:cxn ang="0">
                    <a:pos x="948" y="5"/>
                  </a:cxn>
                  <a:cxn ang="0">
                    <a:pos x="930" y="0"/>
                  </a:cxn>
                  <a:cxn ang="0">
                    <a:pos x="930" y="0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6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/>
                <a:ahLst/>
                <a:cxnLst>
                  <a:cxn ang="0">
                    <a:pos x="606" y="0"/>
                  </a:cxn>
                  <a:cxn ang="0">
                    <a:pos x="582" y="0"/>
                  </a:cxn>
                  <a:cxn ang="0">
                    <a:pos x="0" y="871"/>
                  </a:cxn>
                  <a:cxn ang="0">
                    <a:pos x="0" y="937"/>
                  </a:cxn>
                  <a:cxn ang="0">
                    <a:pos x="629" y="4"/>
                  </a:cxn>
                  <a:cxn ang="0">
                    <a:pos x="606" y="0"/>
                  </a:cxn>
                  <a:cxn ang="0">
                    <a:pos x="606" y="0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7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/>
                <a:ahLst/>
                <a:cxnLst>
                  <a:cxn ang="0">
                    <a:pos x="282" y="0"/>
                  </a:cxn>
                  <a:cxn ang="0">
                    <a:pos x="252" y="0"/>
                  </a:cxn>
                  <a:cxn ang="0">
                    <a:pos x="0" y="361"/>
                  </a:cxn>
                  <a:cxn ang="0">
                    <a:pos x="0" y="427"/>
                  </a:cxn>
                  <a:cxn ang="0">
                    <a:pos x="305" y="5"/>
                  </a:cxn>
                  <a:cxn ang="0">
                    <a:pos x="282" y="0"/>
                  </a:cxn>
                  <a:cxn ang="0">
                    <a:pos x="282" y="0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8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6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9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0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7"/>
                  </a:cxn>
                  <a:cxn ang="0">
                    <a:pos x="988" y="1730"/>
                  </a:cxn>
                  <a:cxn ang="0">
                    <a:pos x="988" y="1653"/>
                  </a:cxn>
                  <a:cxn ang="0">
                    <a:pos x="4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0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4"/>
                  </a:cxn>
                  <a:cxn ang="0">
                    <a:pos x="670" y="997"/>
                  </a:cxn>
                  <a:cxn ang="0">
                    <a:pos x="670" y="92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1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7"/>
                  </a:cxn>
                  <a:cxn ang="0">
                    <a:pos x="346" y="487"/>
                  </a:cxn>
                  <a:cxn ang="0">
                    <a:pos x="346" y="41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</p:grpSp>
      </p:grpSp>
      <p:sp>
        <p:nvSpPr>
          <p:cNvPr id="68" name="Text Box 70"/>
          <p:cNvSpPr txBox="1">
            <a:spLocks noChangeArrowheads="1"/>
          </p:cNvSpPr>
          <p:nvPr/>
        </p:nvSpPr>
        <p:spPr bwMode="auto">
          <a:xfrm>
            <a:off x="3048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- Testimony Publication</a:t>
            </a:r>
            <a:endParaRPr lang="zh-CN" altLang="en-US" sz="1200" dirty="0">
              <a:ea typeface="宋体" charset="-122"/>
            </a:endParaRPr>
          </a:p>
        </p:txBody>
      </p:sp>
      <p:sp>
        <p:nvSpPr>
          <p:cNvPr id="69" name="Text Box 71"/>
          <p:cNvSpPr txBox="1">
            <a:spLocks noChangeArrowheads="1"/>
          </p:cNvSpPr>
          <p:nvPr/>
        </p:nvSpPr>
        <p:spPr bwMode="auto">
          <a:xfrm>
            <a:off x="6308726" y="4766073"/>
            <a:ext cx="260667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基 督 徒 聚 會</a:t>
            </a:r>
            <a:endParaRPr lang="zh-CN" altLang="en-US" sz="1200" dirty="0"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latin typeface="+mn-lt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9351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1" r:id="rId1"/>
    <p:sldLayoutId id="2147483700" r:id="rId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0" y="742950"/>
            <a:ext cx="9144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2800">
              <a:latin typeface="Times New Roman" pitchFamily="18" charset="0"/>
              <a:ea typeface="標楷體" pitchFamily="65" charset="-120"/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0" y="857250"/>
            <a:ext cx="9144000" cy="40515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當我恩主降臨時候，我要脫盡所有憂愁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lnSpc>
                <a:spcPct val="95000"/>
              </a:lnSpc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When my blest Lord will come again, </a:t>
            </a:r>
          </a:p>
          <a:p>
            <a:pPr algn="ctr" eaLnBrk="1" hangingPunct="1">
              <a:lnSpc>
                <a:spcPct val="95000"/>
              </a:lnSpc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I will be saved from all my pain,</a:t>
            </a:r>
          </a:p>
          <a:p>
            <a:pPr algn="ctr" eaLnBrk="1" hangingPunct="1">
              <a:lnSpc>
                <a:spcPct val="95000"/>
              </a:lnSpc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同眾聖徒跟祂而走，哦！讚美主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！</a:t>
            </a:r>
          </a:p>
          <a:p>
            <a:pPr algn="ctr" eaLnBrk="1" hangingPunct="1">
              <a:lnSpc>
                <a:spcPct val="95000"/>
              </a:lnSpc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With all the saints I’ll follow Him, O praise the Lord!</a:t>
            </a:r>
          </a:p>
          <a:p>
            <a:pPr algn="ctr" eaLnBrk="1" hangingPunct="1">
              <a:lnSpc>
                <a:spcPct val="95000"/>
              </a:lnSpc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哦！讚美主！哦！讚美主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！</a:t>
            </a:r>
          </a:p>
          <a:p>
            <a:pPr algn="ctr" eaLnBrk="1" hangingPunct="1">
              <a:lnSpc>
                <a:spcPct val="95000"/>
              </a:lnSpc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O praise the Lord! O praise the Lord!</a:t>
            </a:r>
          </a:p>
          <a:p>
            <a:pPr algn="ctr" eaLnBrk="1" hangingPunct="1">
              <a:lnSpc>
                <a:spcPct val="95000"/>
              </a:lnSpc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同眾聖徒跟祂而走，哦！讚美主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！</a:t>
            </a:r>
          </a:p>
          <a:p>
            <a:pPr algn="ctr" eaLnBrk="1" hangingPunct="1">
              <a:lnSpc>
                <a:spcPct val="95000"/>
              </a:lnSpc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With all the saints I’ll follow Him, O praise the Lord!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7150"/>
            <a:ext cx="9144000" cy="6858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  <a:spcBef>
                <a:spcPts val="0"/>
              </a:spcBef>
              <a:defRPr/>
            </a:pPr>
            <a:r>
              <a:rPr lang="en-US" sz="2800" b="1" dirty="0">
                <a:latin typeface="Arial Narrow" pitchFamily="34" charset="0"/>
                <a:ea typeface="新細明體" pitchFamily="18" charset="-120"/>
                <a:cs typeface="Arial" charset="0"/>
              </a:rPr>
              <a:t>H517</a:t>
            </a:r>
            <a:r>
              <a:rPr lang="en-US" sz="2600" b="1" i="1" dirty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  <a:cs typeface="Arial" charset="0"/>
              </a:rPr>
              <a:t>  </a:t>
            </a:r>
            <a:r>
              <a:rPr lang="en-US" sz="2600" b="1" dirty="0" err="1">
                <a:latin typeface="Microsoft JhengHei" panose="020B0604030504040204" pitchFamily="34" charset="-120"/>
                <a:ea typeface="Microsoft JhengHei" panose="020B0604030504040204" pitchFamily="34" charset="-120"/>
                <a:cs typeface="Arial" charset="0"/>
              </a:rPr>
              <a:t>當我恩主降臨時候</a:t>
            </a:r>
            <a:r>
              <a:rPr lang="en-US" sz="2600" b="1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en-US" sz="2600" b="1" i="1" dirty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rPr>
            </a:br>
            <a:r>
              <a:rPr lang="en-US" sz="2400" dirty="0">
                <a:latin typeface="Arial Narrow" pitchFamily="34" charset="0"/>
                <a:ea typeface="標楷體" pitchFamily="65" charset="-120"/>
              </a:rPr>
              <a:t>WHEN MY BLEST LORD WILL COME AGAIN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(1/6)</a:t>
            </a:r>
            <a:endParaRPr lang="en-US" sz="2400" dirty="0">
              <a:latin typeface="Arial Narrow" pitchFamily="34" charset="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43096"/>
            <a:ext cx="9144000" cy="4456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H517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2/6,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1/1)</a:t>
            </a:r>
          </a:p>
          <a:p>
            <a:pPr algn="ctr" eaLnBrk="1" hangingPunct="1">
              <a:lnSpc>
                <a:spcPct val="95000"/>
              </a:lnSpc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當我親眼見我救主，與祂永世永遠同住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lnSpc>
                <a:spcPct val="95000"/>
              </a:lnSpc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When I shall see Him face to face, </a:t>
            </a:r>
          </a:p>
          <a:p>
            <a:pPr algn="ctr" eaLnBrk="1" hangingPunct="1">
              <a:lnSpc>
                <a:spcPct val="95000"/>
              </a:lnSpc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And dwell with Him thru endless days,</a:t>
            </a:r>
          </a:p>
          <a:p>
            <a:pPr algn="ctr" eaLnBrk="1" hangingPunct="1">
              <a:lnSpc>
                <a:spcPct val="95000"/>
              </a:lnSpc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我心快樂，我口歡呼，哦！讚美主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！</a:t>
            </a:r>
          </a:p>
          <a:p>
            <a:pPr algn="ctr" eaLnBrk="1" hangingPunct="1">
              <a:lnSpc>
                <a:spcPct val="95000"/>
              </a:lnSpc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I will rejoice and sing His praise, O praise the Lord!</a:t>
            </a:r>
          </a:p>
          <a:p>
            <a:pPr algn="ctr" eaLnBrk="1" hangingPunct="1">
              <a:lnSpc>
                <a:spcPct val="95000"/>
              </a:lnSpc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哦！讚美主！哦！讚美主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！</a:t>
            </a:r>
          </a:p>
          <a:p>
            <a:pPr algn="ctr" eaLnBrk="1" hangingPunct="1">
              <a:lnSpc>
                <a:spcPct val="95000"/>
              </a:lnSpc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O praise the Lord! O praise the Lord!</a:t>
            </a:r>
          </a:p>
          <a:p>
            <a:pPr algn="ctr" eaLnBrk="1" hangingPunct="1">
              <a:lnSpc>
                <a:spcPct val="95000"/>
              </a:lnSpc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我心快樂，我口歡呼，哦！讚美主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！</a:t>
            </a:r>
          </a:p>
          <a:p>
            <a:pPr algn="ctr" eaLnBrk="1" hangingPunct="1">
              <a:lnSpc>
                <a:spcPct val="95000"/>
              </a:lnSpc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I will rejoice and sing His praise, O praise the Lord!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43096"/>
            <a:ext cx="9144000" cy="4456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H517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3/6,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1/1)</a:t>
            </a:r>
          </a:p>
          <a:p>
            <a:pPr algn="ctr" eaLnBrk="1" hangingPunct="1">
              <a:lnSpc>
                <a:spcPct val="95000"/>
              </a:lnSpc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當我見主在那空中，我十字架就不苦重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lnSpc>
                <a:spcPct val="95000"/>
              </a:lnSpc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When I meet Him before the Throne, </a:t>
            </a:r>
          </a:p>
          <a:p>
            <a:pPr algn="ctr" eaLnBrk="1" hangingPunct="1">
              <a:lnSpc>
                <a:spcPct val="95000"/>
              </a:lnSpc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My sufferings then will all be gone,</a:t>
            </a:r>
          </a:p>
          <a:p>
            <a:pPr algn="ctr" eaLnBrk="1" hangingPunct="1">
              <a:lnSpc>
                <a:spcPct val="95000"/>
              </a:lnSpc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何等暢樂與主相逢！哦！讚美主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！</a:t>
            </a:r>
          </a:p>
          <a:p>
            <a:pPr algn="ctr" eaLnBrk="1" hangingPunct="1">
              <a:lnSpc>
                <a:spcPct val="95000"/>
              </a:lnSpc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The joy of </a:t>
            </a:r>
            <a:r>
              <a:rPr lang="en-US" altLang="en-US" sz="2800" dirty="0" err="1">
                <a:latin typeface="Times New Roman" pitchFamily="18" charset="0"/>
                <a:ea typeface="標楷體" pitchFamily="65" charset="-120"/>
              </a:rPr>
              <a:t>vict’ry</a:t>
            </a: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 will be won, O praise the Lord!</a:t>
            </a:r>
          </a:p>
          <a:p>
            <a:pPr algn="ctr" eaLnBrk="1" hangingPunct="1">
              <a:lnSpc>
                <a:spcPct val="95000"/>
              </a:lnSpc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哦！讚美主！哦！讚美主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！</a:t>
            </a:r>
          </a:p>
          <a:p>
            <a:pPr algn="ctr" eaLnBrk="1" hangingPunct="1">
              <a:lnSpc>
                <a:spcPct val="95000"/>
              </a:lnSpc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O praise the Lord! O praise the Lord!</a:t>
            </a:r>
          </a:p>
          <a:p>
            <a:pPr algn="ctr" eaLnBrk="1" hangingPunct="1">
              <a:lnSpc>
                <a:spcPct val="95000"/>
              </a:lnSpc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何等暢樂與主相逢！哦！讚美主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！</a:t>
            </a:r>
          </a:p>
          <a:p>
            <a:pPr algn="ctr" eaLnBrk="1" hangingPunct="1">
              <a:lnSpc>
                <a:spcPct val="95000"/>
              </a:lnSpc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The joy of </a:t>
            </a:r>
            <a:r>
              <a:rPr lang="en-US" altLang="en-US" sz="2800" dirty="0" err="1">
                <a:latin typeface="Times New Roman" pitchFamily="18" charset="0"/>
                <a:ea typeface="標楷體" pitchFamily="65" charset="-120"/>
              </a:rPr>
              <a:t>vict’ry</a:t>
            </a: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 will be won, O praise the Lord!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43096"/>
            <a:ext cx="9144000" cy="48659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H517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4/6,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1/1)</a:t>
            </a:r>
          </a:p>
          <a:p>
            <a:pPr algn="ctr" eaLnBrk="1" hangingPunct="1">
              <a:lnSpc>
                <a:spcPct val="95000"/>
              </a:lnSpc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當那時候，我要證明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  </a:t>
            </a: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無何能勝主的生命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lnSpc>
                <a:spcPct val="95000"/>
              </a:lnSpc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In that day I will testify </a:t>
            </a:r>
          </a:p>
          <a:p>
            <a:pPr algn="ctr" eaLnBrk="1" hangingPunct="1">
              <a:lnSpc>
                <a:spcPct val="95000"/>
              </a:lnSpc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That nothing with Christ’s life can vie,</a:t>
            </a:r>
          </a:p>
          <a:p>
            <a:pPr algn="ctr" eaLnBrk="1" hangingPunct="1">
              <a:lnSpc>
                <a:spcPct val="95000"/>
              </a:lnSpc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被提空中何等歡欣！哦！讚美主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！</a:t>
            </a:r>
          </a:p>
          <a:p>
            <a:pPr algn="ctr" eaLnBrk="1" hangingPunct="1">
              <a:lnSpc>
                <a:spcPct val="95000"/>
              </a:lnSpc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What glorious rapture to the sky, O praise the Lord!</a:t>
            </a:r>
          </a:p>
          <a:p>
            <a:pPr algn="ctr" eaLnBrk="1" hangingPunct="1">
              <a:lnSpc>
                <a:spcPct val="95000"/>
              </a:lnSpc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哦！讚美主！哦！讚美主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！</a:t>
            </a:r>
          </a:p>
          <a:p>
            <a:pPr algn="ctr" eaLnBrk="1" hangingPunct="1">
              <a:lnSpc>
                <a:spcPct val="95000"/>
              </a:lnSpc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O praise the Lord! O praise the Lord!</a:t>
            </a:r>
          </a:p>
          <a:p>
            <a:pPr algn="ctr" eaLnBrk="1" hangingPunct="1">
              <a:lnSpc>
                <a:spcPct val="95000"/>
              </a:lnSpc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被提空中何等歡欣！哦！讚美主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！</a:t>
            </a:r>
          </a:p>
          <a:p>
            <a:pPr algn="ctr" eaLnBrk="1" hangingPunct="1">
              <a:lnSpc>
                <a:spcPct val="95000"/>
              </a:lnSpc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What glorious rapture to the sky, O praise the Lord!</a:t>
            </a:r>
          </a:p>
          <a:p>
            <a:pPr algn="ctr" eaLnBrk="1" hangingPunct="1">
              <a:lnSpc>
                <a:spcPct val="95000"/>
              </a:lnSpc>
              <a:spcBef>
                <a:spcPts val="0"/>
              </a:spcBef>
            </a:pPr>
            <a:endParaRPr lang="en-US" altLang="en-US" sz="2800" dirty="0">
              <a:latin typeface="Times New Roman" pitchFamily="18" charset="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986635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43096"/>
            <a:ext cx="9144000" cy="4456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H517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5/6,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1/1)</a:t>
            </a:r>
          </a:p>
          <a:p>
            <a:pPr algn="ctr" eaLnBrk="1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但願我們與主為伴，合而為一不再離散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May we in our Lord’s side </a:t>
            </a:r>
            <a:r>
              <a:rPr lang="en-US" altLang="en-US" sz="2800" dirty="0" err="1">
                <a:latin typeface="Times New Roman" pitchFamily="18" charset="0"/>
                <a:ea typeface="標楷體" pitchFamily="65" charset="-120"/>
              </a:rPr>
              <a:t>e’er</a:t>
            </a: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 hide, </a:t>
            </a:r>
          </a:p>
          <a:p>
            <a:pPr algn="ctr" eaLnBrk="1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Be always one and ne’er divide,</a:t>
            </a:r>
          </a:p>
          <a:p>
            <a:pPr algn="ctr" eaLnBrk="1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好叫耶穌意足心滿，在祂來時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！</a:t>
            </a:r>
          </a:p>
          <a:p>
            <a:pPr algn="ctr" eaLnBrk="1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That His heart may be satisfied, O praise the Lord!</a:t>
            </a:r>
          </a:p>
          <a:p>
            <a:pPr algn="ctr" eaLnBrk="1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在祂來時！在祂來時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！</a:t>
            </a:r>
          </a:p>
          <a:p>
            <a:pPr algn="ctr" eaLnBrk="1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O praise the Lord! O praise the Lord!</a:t>
            </a:r>
          </a:p>
          <a:p>
            <a:pPr algn="ctr" eaLnBrk="1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好叫耶穌意足心滿，在祂來時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！</a:t>
            </a:r>
          </a:p>
          <a:p>
            <a:pPr algn="ctr" eaLnBrk="1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That His heart may be satisfied, O praise the Lord!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43096"/>
            <a:ext cx="9144000" cy="4456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H517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6/6,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1/1)</a:t>
            </a:r>
          </a:p>
          <a:p>
            <a:pPr algn="ctr" eaLnBrk="1" hangingPunct="1">
              <a:lnSpc>
                <a:spcPct val="95000"/>
              </a:lnSpc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來罷！我王，願</a:t>
            </a:r>
            <a:r>
              <a:rPr lang="zh-TW" alt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祢</a:t>
            </a: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就來！接等</a:t>
            </a:r>
            <a:r>
              <a:rPr lang="zh-TW" alt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祢</a:t>
            </a: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者與你同在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lnSpc>
                <a:spcPct val="95000"/>
              </a:lnSpc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O come, our king, O come, dear Lord! </a:t>
            </a:r>
          </a:p>
          <a:p>
            <a:pPr algn="ctr" eaLnBrk="1" hangingPunct="1">
              <a:lnSpc>
                <a:spcPct val="95000"/>
              </a:lnSpc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Receive us by Thy promised word,</a:t>
            </a:r>
          </a:p>
          <a:p>
            <a:pPr algn="ctr" eaLnBrk="1" hangingPunct="1">
              <a:lnSpc>
                <a:spcPct val="95000"/>
              </a:lnSpc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使愛</a:t>
            </a:r>
            <a:r>
              <a:rPr lang="zh-TW" alt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祢</a:t>
            </a: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者得</a:t>
            </a:r>
            <a:r>
              <a:rPr lang="zh-TW" alt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祢</a:t>
            </a: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賞賚，主阿！快來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！</a:t>
            </a:r>
          </a:p>
          <a:p>
            <a:pPr algn="ctr" eaLnBrk="1" hangingPunct="1">
              <a:lnSpc>
                <a:spcPct val="95000"/>
              </a:lnSpc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And give the victors Thy reward, O praise the Lord!</a:t>
            </a:r>
          </a:p>
          <a:p>
            <a:pPr algn="ctr" eaLnBrk="1" hangingPunct="1">
              <a:lnSpc>
                <a:spcPct val="95000"/>
              </a:lnSpc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主阿！快來！主阿！快來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！</a:t>
            </a:r>
          </a:p>
          <a:p>
            <a:pPr algn="ctr" eaLnBrk="1" hangingPunct="1">
              <a:lnSpc>
                <a:spcPct val="95000"/>
              </a:lnSpc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O praise the Lord! O praise the Lord!</a:t>
            </a:r>
          </a:p>
          <a:p>
            <a:pPr algn="ctr" eaLnBrk="1" hangingPunct="1">
              <a:lnSpc>
                <a:spcPct val="95000"/>
              </a:lnSpc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使愛</a:t>
            </a:r>
            <a:r>
              <a:rPr lang="zh-TW" alt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祢</a:t>
            </a: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者得</a:t>
            </a:r>
            <a:r>
              <a:rPr lang="zh-TW" alt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祢</a:t>
            </a: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賞賚，主阿！快來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！</a:t>
            </a:r>
          </a:p>
          <a:p>
            <a:pPr algn="ctr" eaLnBrk="1" hangingPunct="1">
              <a:lnSpc>
                <a:spcPct val="95000"/>
              </a:lnSpc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And give the victors Thy reward, O praise the Lord!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plate2003">
  <a:themeElements>
    <a:clrScheme name="Template2003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Template2003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emplate2003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Presentation1</Template>
  <TotalTime>704</TotalTime>
  <Words>514</Words>
  <Application>Microsoft Office PowerPoint</Application>
  <PresentationFormat>On-screen Show (16:9)</PresentationFormat>
  <Paragraphs>66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7" baseType="lpstr">
      <vt:lpstr>宋体</vt:lpstr>
      <vt:lpstr>Microsoft JhengHei</vt:lpstr>
      <vt:lpstr>新細明體</vt:lpstr>
      <vt:lpstr>DFKai-SB</vt:lpstr>
      <vt:lpstr>DFKai-SB</vt:lpstr>
      <vt:lpstr>Arial</vt:lpstr>
      <vt:lpstr>Arial Narrow</vt:lpstr>
      <vt:lpstr>Times New Roman</vt:lpstr>
      <vt:lpstr>Wingdings</vt:lpstr>
      <vt:lpstr>Template2003</vt:lpstr>
      <vt:lpstr>cccta_hymn</vt:lpstr>
      <vt:lpstr>H517  當我恩主降臨時候  WHEN MY BLEST LORD WILL COME AGAIN (1/6)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H517 當我恩主降臨時候 WHEN MY BLEST LORD WILL COME AGAIN</dc:title>
  <dc:subject>Hymnary 聖徒詩歌</dc:subject>
  <dc:creator>LIU</dc:creator>
  <cp:lastModifiedBy>Timothy Liang</cp:lastModifiedBy>
  <cp:revision>24</cp:revision>
  <dcterms:created xsi:type="dcterms:W3CDTF">2001-11-13T22:01:48Z</dcterms:created>
  <dcterms:modified xsi:type="dcterms:W3CDTF">2017-08-06T13:20:02Z</dcterms:modified>
</cp:coreProperties>
</file>